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3004800" cy="9753600"/>
  <p:notesSz cx="6858000" cy="9144000"/>
  <p:defaultTextStyle>
    <a:lvl1pPr algn="ctr" defTabSz="584200">
      <a:defRPr sz="3600">
        <a:latin typeface="+mj-lt"/>
        <a:ea typeface="+mj-ea"/>
        <a:cs typeface="+mj-cs"/>
        <a:sym typeface="Helvetica"/>
      </a:defRPr>
    </a:lvl1pPr>
    <a:lvl2pPr algn="ctr" defTabSz="584200">
      <a:defRPr sz="3600">
        <a:latin typeface="+mj-lt"/>
        <a:ea typeface="+mj-ea"/>
        <a:cs typeface="+mj-cs"/>
        <a:sym typeface="Helvetica"/>
      </a:defRPr>
    </a:lvl2pPr>
    <a:lvl3pPr algn="ctr" defTabSz="584200">
      <a:defRPr sz="3600">
        <a:latin typeface="+mj-lt"/>
        <a:ea typeface="+mj-ea"/>
        <a:cs typeface="+mj-cs"/>
        <a:sym typeface="Helvetica"/>
      </a:defRPr>
    </a:lvl3pPr>
    <a:lvl4pPr algn="ctr" defTabSz="584200">
      <a:defRPr sz="3600">
        <a:latin typeface="+mj-lt"/>
        <a:ea typeface="+mj-ea"/>
        <a:cs typeface="+mj-cs"/>
        <a:sym typeface="Helvetica"/>
      </a:defRPr>
    </a:lvl4pPr>
    <a:lvl5pPr algn="ctr" defTabSz="584200">
      <a:defRPr sz="3600">
        <a:latin typeface="+mj-lt"/>
        <a:ea typeface="+mj-ea"/>
        <a:cs typeface="+mj-cs"/>
        <a:sym typeface="Helvetica"/>
      </a:defRPr>
    </a:lvl5pPr>
    <a:lvl6pPr algn="ctr" defTabSz="584200">
      <a:defRPr sz="3600">
        <a:latin typeface="+mj-lt"/>
        <a:ea typeface="+mj-ea"/>
        <a:cs typeface="+mj-cs"/>
        <a:sym typeface="Helvetica"/>
      </a:defRPr>
    </a:lvl6pPr>
    <a:lvl7pPr algn="ctr" defTabSz="584200">
      <a:defRPr sz="3600">
        <a:latin typeface="+mj-lt"/>
        <a:ea typeface="+mj-ea"/>
        <a:cs typeface="+mj-cs"/>
        <a:sym typeface="Helvetica"/>
      </a:defRPr>
    </a:lvl7pPr>
    <a:lvl8pPr algn="ctr" defTabSz="584200">
      <a:defRPr sz="3600">
        <a:latin typeface="+mj-lt"/>
        <a:ea typeface="+mj-ea"/>
        <a:cs typeface="+mj-cs"/>
        <a:sym typeface="Helvetica"/>
      </a:defRPr>
    </a:lvl8pPr>
    <a:lvl9pPr algn="ctr" defTabSz="584200">
      <a:defRPr sz="3600"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CBD23"/>
          </a:solidFill>
        </a:fill>
      </a:tcStyle>
    </a:firstRow>
  </a:tblStyle>
  <a:tblStyle styleId="{EEE7283C-3CF3-47DC-8721-378D4A62B22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773F9B"/>
          </a:solidFill>
        </a:fill>
      </a:tcStyle>
    </a:firstRow>
  </a:tblStyle>
  <a:tblStyle styleId="{CF821DB8-F4EB-4A41-A1BA-3FCAFE7338EE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33BA23B1-9221-436E-865A-0063620EA4FD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6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51374197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270000" y="0"/>
            <a:ext cx="10464800" cy="4940300"/>
          </a:xfrm>
          <a:prstGeom prst="rect">
            <a:avLst/>
          </a:prstGeom>
        </p:spPr>
        <p:txBody>
          <a:bodyPr lIns="0" tIns="0" rIns="0" bIns="0" anchor="b"/>
          <a:lstStyle>
            <a:lvl1pPr algn="ctr" defTabSz="584200">
              <a:lnSpc>
                <a:spcPct val="100000"/>
              </a:lnSpc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/>
            </a:pPr>
            <a:r>
              <a:rPr sz="8000"/>
              <a:t>Texte du titre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3568700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1pPr>
            <a:lvl2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2pPr>
            <a:lvl3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3pPr>
            <a:lvl4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4pPr>
            <a:lvl5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 lvl="0">
              <a:defRPr sz="1800"/>
            </a:pPr>
            <a:r>
              <a:rPr sz="3200"/>
              <a:t>Texte niveau 1</a:t>
            </a:r>
          </a:p>
          <a:p>
            <a:pPr lvl="1">
              <a:defRPr sz="1800"/>
            </a:pPr>
            <a:r>
              <a:rPr sz="3200"/>
              <a:t>Texte niveau 2</a:t>
            </a:r>
          </a:p>
          <a:p>
            <a:pPr lvl="2">
              <a:defRPr sz="1800"/>
            </a:pPr>
            <a:r>
              <a:rPr sz="3200"/>
              <a:t>Texte niveau 3</a:t>
            </a:r>
          </a:p>
          <a:p>
            <a:pPr lvl="3">
              <a:defRPr sz="1800"/>
            </a:pPr>
            <a:r>
              <a:rPr sz="3200"/>
              <a:t>Texte niveau 4</a:t>
            </a:r>
          </a:p>
          <a:p>
            <a:pPr lvl="4">
              <a:defRPr sz="1800"/>
            </a:pPr>
            <a:r>
              <a:rPr sz="3200"/>
              <a:t>Texte niveau 5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200"/>
              <a:t>Texte du titre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800"/>
              <a:t>Texte niveau 1</a:t>
            </a:r>
          </a:p>
          <a:p>
            <a:pPr lvl="1">
              <a:defRPr sz="1800"/>
            </a:pPr>
            <a:r>
              <a:rPr sz="3800"/>
              <a:t>Texte niveau 2</a:t>
            </a:r>
          </a:p>
          <a:p>
            <a:pPr lvl="2">
              <a:defRPr sz="1800"/>
            </a:pPr>
            <a:r>
              <a:rPr sz="3800"/>
              <a:t>Texte niveau 3</a:t>
            </a:r>
          </a:p>
          <a:p>
            <a:pPr lvl="3">
              <a:defRPr sz="1800"/>
            </a:pPr>
            <a:r>
              <a:rPr sz="3800"/>
              <a:t>Texte niveau 4</a:t>
            </a:r>
          </a:p>
          <a:p>
            <a:pPr lvl="4">
              <a:defRPr sz="1800"/>
            </a:pPr>
            <a:r>
              <a:rPr sz="3800"/>
              <a:t>Texte niveau 5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lIns="0" tIns="0" rIns="0" bIns="0" anchor="b"/>
          <a:lstStyle>
            <a:lvl1pPr algn="ctr" defTabSz="584200">
              <a:lnSpc>
                <a:spcPct val="100000"/>
              </a:lnSpc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/>
            </a:pPr>
            <a:r>
              <a:rPr sz="8000"/>
              <a:t>Texte du titre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1pPr>
            <a:lvl2pPr marL="0" indent="22860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2pPr>
            <a:lvl3pPr marL="0" indent="45720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3pPr>
            <a:lvl4pPr marL="0" indent="68580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4pPr>
            <a:lvl5pPr marL="0" indent="91440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 lvl="0">
              <a:defRPr sz="1800"/>
            </a:pPr>
            <a:r>
              <a:rPr sz="3200"/>
              <a:t>Texte niveau 1</a:t>
            </a:r>
          </a:p>
          <a:p>
            <a:pPr lvl="1">
              <a:defRPr sz="1800"/>
            </a:pPr>
            <a:r>
              <a:rPr sz="3200"/>
              <a:t>Texte niveau 2</a:t>
            </a:r>
          </a:p>
          <a:p>
            <a:pPr lvl="2">
              <a:defRPr sz="1800"/>
            </a:pPr>
            <a:r>
              <a:rPr sz="3200"/>
              <a:t>Texte niveau 3</a:t>
            </a:r>
          </a:p>
          <a:p>
            <a:pPr lvl="3">
              <a:defRPr sz="1800"/>
            </a:pPr>
            <a:r>
              <a:rPr sz="3200"/>
              <a:t>Texte niveau 4</a:t>
            </a:r>
          </a:p>
          <a:p>
            <a:pPr lvl="4">
              <a:defRPr sz="1800"/>
            </a:pPr>
            <a:r>
              <a:rPr sz="3200"/>
              <a:t>Texte niveau 5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>
            <a:spLocks noGrp="1"/>
          </p:cNvSpPr>
          <p:nvPr>
            <p:ph type="title"/>
          </p:nvPr>
        </p:nvSpPr>
        <p:spPr>
          <a:xfrm>
            <a:off x="1270000" y="4279900"/>
            <a:ext cx="10464800" cy="3860800"/>
          </a:xfrm>
          <a:prstGeom prst="rect">
            <a:avLst/>
          </a:prstGeom>
        </p:spPr>
        <p:txBody>
          <a:bodyPr lIns="0" tIns="0" rIns="0" bIns="0" anchor="b"/>
          <a:lstStyle>
            <a:lvl1pPr algn="ctr" defTabSz="584200">
              <a:lnSpc>
                <a:spcPct val="100000"/>
              </a:lnSpc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/>
            </a:pPr>
            <a:r>
              <a:rPr sz="8000"/>
              <a:t>Texte du titre</a:t>
            </a:r>
          </a:p>
        </p:txBody>
      </p:sp>
      <p:sp>
        <p:nvSpPr>
          <p:cNvPr id="10" name="Shape 10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562100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1pPr>
            <a:lvl2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2pPr>
            <a:lvl3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3pPr>
            <a:lvl4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4pPr>
            <a:lvl5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 lvl="0">
              <a:defRPr sz="1800"/>
            </a:pPr>
            <a:r>
              <a:rPr sz="3200"/>
              <a:t>Texte niveau 1</a:t>
            </a:r>
          </a:p>
          <a:p>
            <a:pPr lvl="1">
              <a:defRPr sz="1800"/>
            </a:pPr>
            <a:r>
              <a:rPr sz="3200"/>
              <a:t>Texte niveau 2</a:t>
            </a:r>
          </a:p>
          <a:p>
            <a:pPr lvl="2">
              <a:defRPr sz="1800"/>
            </a:pPr>
            <a:r>
              <a:rPr sz="3200"/>
              <a:t>Texte niveau 3</a:t>
            </a:r>
          </a:p>
          <a:p>
            <a:pPr lvl="3">
              <a:defRPr sz="1800"/>
            </a:pPr>
            <a:r>
              <a:rPr sz="3200"/>
              <a:t>Texte niveau 4</a:t>
            </a:r>
          </a:p>
          <a:p>
            <a:pPr lvl="4">
              <a:defRPr sz="1800"/>
            </a:pPr>
            <a:r>
              <a:rPr sz="3200"/>
              <a:t>Texte niveau 5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Centr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 lIns="0" tIns="0" rIns="0" bIns="0"/>
          <a:lstStyle>
            <a:lvl1pPr algn="ctr" defTabSz="584200">
              <a:lnSpc>
                <a:spcPct val="100000"/>
              </a:lnSpc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/>
            </a:pPr>
            <a:r>
              <a:rPr sz="8000"/>
              <a:t>Texte du titre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952500" y="0"/>
            <a:ext cx="5334000" cy="4622800"/>
          </a:xfrm>
          <a:prstGeom prst="rect">
            <a:avLst/>
          </a:prstGeom>
        </p:spPr>
        <p:txBody>
          <a:bodyPr lIns="0" tIns="0" rIns="0" bIns="0" anchor="b"/>
          <a:lstStyle>
            <a:lvl1pPr algn="ctr" defTabSz="584200">
              <a:lnSpc>
                <a:spcPct val="100000"/>
              </a:lnSpc>
              <a:defRPr sz="6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/>
            </a:pPr>
            <a:r>
              <a:rPr sz="6000"/>
              <a:t>Texte du titre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952500" y="4762500"/>
            <a:ext cx="5334000" cy="4991100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1pPr>
            <a:lvl2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2pPr>
            <a:lvl3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3pPr>
            <a:lvl4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4pPr>
            <a:lvl5pPr marL="0" indent="0" algn="ctr" defTabSz="584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 lvl="0">
              <a:defRPr sz="1800"/>
            </a:pPr>
            <a:r>
              <a:rPr sz="3200"/>
              <a:t>Texte niveau 1</a:t>
            </a:r>
          </a:p>
          <a:p>
            <a:pPr lvl="1">
              <a:defRPr sz="1800"/>
            </a:pPr>
            <a:r>
              <a:rPr sz="3200"/>
              <a:t>Texte niveau 2</a:t>
            </a:r>
          </a:p>
          <a:p>
            <a:pPr lvl="2">
              <a:defRPr sz="1800"/>
            </a:pPr>
            <a:r>
              <a:rPr sz="3200"/>
              <a:t>Texte niveau 3</a:t>
            </a:r>
          </a:p>
          <a:p>
            <a:pPr lvl="3">
              <a:defRPr sz="1800"/>
            </a:pPr>
            <a:r>
              <a:rPr sz="3200"/>
              <a:t>Texte niveau 4</a:t>
            </a:r>
          </a:p>
          <a:p>
            <a:pPr lvl="4">
              <a:defRPr sz="1800"/>
            </a:pPr>
            <a:r>
              <a:rPr sz="3200"/>
              <a:t>Texte niveau 5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/>
          </p:cNvSpPr>
          <p:nvPr>
            <p:ph type="title"/>
          </p:nvPr>
        </p:nvSpPr>
        <p:spPr>
          <a:xfrm>
            <a:off x="952500" y="93506"/>
            <a:ext cx="11099800" cy="2860988"/>
          </a:xfrm>
          <a:prstGeom prst="rect">
            <a:avLst/>
          </a:prstGeom>
        </p:spPr>
        <p:txBody>
          <a:bodyPr lIns="0" tIns="0" rIns="0" bIns="0"/>
          <a:lstStyle>
            <a:lvl1pPr algn="ctr" defTabSz="584200">
              <a:lnSpc>
                <a:spcPct val="100000"/>
              </a:lnSpc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/>
            </a:pPr>
            <a:r>
              <a:rPr sz="8000"/>
              <a:t>Texte du titre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 lIns="0" tIns="0" rIns="0" bIns="0"/>
          <a:lstStyle>
            <a:lvl1pPr algn="ctr" defTabSz="584200">
              <a:lnSpc>
                <a:spcPct val="100000"/>
              </a:lnSpc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/>
            </a:pPr>
            <a:r>
              <a:rPr sz="8000"/>
              <a:t>Texte du titre</a:t>
            </a:r>
          </a:p>
        </p:txBody>
      </p:sp>
      <p:sp>
        <p:nvSpPr>
          <p:cNvPr id="20" name="Shape 20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 lIns="0" tIns="0" rIns="0" bIns="0" anchor="ctr"/>
          <a:lstStyle>
            <a:lvl1pPr marL="4445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1pPr>
            <a:lvl2pPr marL="8890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2pPr>
            <a:lvl3pPr marL="13335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3pPr>
            <a:lvl4pPr marL="17780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4pPr>
            <a:lvl5pPr marL="22225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 lvl="0">
              <a:defRPr sz="1800"/>
            </a:pPr>
            <a:r>
              <a:rPr sz="3600"/>
              <a:t>Texte niveau 1</a:t>
            </a:r>
          </a:p>
          <a:p>
            <a:pPr lvl="1">
              <a:defRPr sz="1800"/>
            </a:pPr>
            <a:r>
              <a:rPr sz="3600"/>
              <a:t>Texte niveau 2</a:t>
            </a:r>
          </a:p>
          <a:p>
            <a:pPr lvl="2">
              <a:defRPr sz="1800"/>
            </a:pPr>
            <a:r>
              <a:rPr sz="3600"/>
              <a:t>Texte niveau 3</a:t>
            </a:r>
          </a:p>
          <a:p>
            <a:pPr lvl="3">
              <a:defRPr sz="1800"/>
            </a:pPr>
            <a:r>
              <a:rPr sz="3600"/>
              <a:t>Texte niveau 4</a:t>
            </a:r>
          </a:p>
          <a:p>
            <a:pPr lvl="4">
              <a:defRPr sz="1800"/>
            </a:pPr>
            <a:r>
              <a:rPr sz="3600"/>
              <a:t>Texte niveau 5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 lIns="0" tIns="0" rIns="0" bIns="0"/>
          <a:lstStyle>
            <a:lvl1pPr algn="ctr" defTabSz="584200">
              <a:lnSpc>
                <a:spcPct val="100000"/>
              </a:lnSpc>
              <a:defRPr sz="8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>
              <a:defRPr sz="1800"/>
            </a:pPr>
            <a:r>
              <a:rPr sz="8000"/>
              <a:t>Texte du titre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 lIns="0" tIns="0" rIns="0" bIns="0" anchor="ctr"/>
          <a:lstStyle>
            <a:lvl1pPr marL="342900" indent="-342900" defTabSz="584200">
              <a:lnSpc>
                <a:spcPct val="100000"/>
              </a:lnSpc>
              <a:spcBef>
                <a:spcPts val="3200"/>
              </a:spcBef>
              <a:buSzPct val="75000"/>
              <a:buFontTx/>
              <a:defRPr sz="2800">
                <a:latin typeface="+mj-lt"/>
                <a:ea typeface="+mj-ea"/>
                <a:cs typeface="+mj-cs"/>
                <a:sym typeface="Helvetica"/>
              </a:defRPr>
            </a:lvl1pPr>
            <a:lvl2pPr marL="685800" indent="-342900" defTabSz="584200">
              <a:lnSpc>
                <a:spcPct val="100000"/>
              </a:lnSpc>
              <a:spcBef>
                <a:spcPts val="3200"/>
              </a:spcBef>
              <a:buSzPct val="75000"/>
              <a:buFontTx/>
              <a:defRPr sz="2800">
                <a:latin typeface="+mj-lt"/>
                <a:ea typeface="+mj-ea"/>
                <a:cs typeface="+mj-cs"/>
                <a:sym typeface="Helvetica"/>
              </a:defRPr>
            </a:lvl2pPr>
            <a:lvl3pPr marL="1028700" indent="-342900" defTabSz="584200">
              <a:lnSpc>
                <a:spcPct val="100000"/>
              </a:lnSpc>
              <a:spcBef>
                <a:spcPts val="3200"/>
              </a:spcBef>
              <a:buSzPct val="75000"/>
              <a:buFontTx/>
              <a:defRPr sz="2800">
                <a:latin typeface="+mj-lt"/>
                <a:ea typeface="+mj-ea"/>
                <a:cs typeface="+mj-cs"/>
                <a:sym typeface="Helvetica"/>
              </a:defRPr>
            </a:lvl3pPr>
            <a:lvl4pPr marL="1371600" indent="-342900" defTabSz="584200">
              <a:lnSpc>
                <a:spcPct val="100000"/>
              </a:lnSpc>
              <a:spcBef>
                <a:spcPts val="3200"/>
              </a:spcBef>
              <a:buSzPct val="75000"/>
              <a:buFontTx/>
              <a:defRPr sz="2800">
                <a:latin typeface="+mj-lt"/>
                <a:ea typeface="+mj-ea"/>
                <a:cs typeface="+mj-cs"/>
                <a:sym typeface="Helvetica"/>
              </a:defRPr>
            </a:lvl4pPr>
            <a:lvl5pPr marL="1714500" indent="-342900" defTabSz="584200">
              <a:lnSpc>
                <a:spcPct val="100000"/>
              </a:lnSpc>
              <a:spcBef>
                <a:spcPts val="3200"/>
              </a:spcBef>
              <a:buSzPct val="75000"/>
              <a:buFontTx/>
              <a:defRPr sz="28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 lvl="0">
              <a:defRPr sz="1800"/>
            </a:pPr>
            <a:r>
              <a:rPr sz="2800"/>
              <a:t>Texte niveau 1</a:t>
            </a:r>
          </a:p>
          <a:p>
            <a:pPr lvl="1">
              <a:defRPr sz="1800"/>
            </a:pPr>
            <a:r>
              <a:rPr sz="2800"/>
              <a:t>Texte niveau 2</a:t>
            </a:r>
          </a:p>
          <a:p>
            <a:pPr lvl="2">
              <a:defRPr sz="1800"/>
            </a:pPr>
            <a:r>
              <a:rPr sz="2800"/>
              <a:t>Texte niveau 3</a:t>
            </a:r>
          </a:p>
          <a:p>
            <a:pPr lvl="3">
              <a:defRPr sz="1800"/>
            </a:pPr>
            <a:r>
              <a:rPr sz="2800"/>
              <a:t>Texte niveau 4</a:t>
            </a:r>
          </a:p>
          <a:p>
            <a:pPr lvl="4">
              <a:defRPr sz="1800"/>
            </a:pPr>
            <a:r>
              <a:rPr sz="2800"/>
              <a:t>Texte niveau 5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 lIns="0" tIns="0" rIns="0" bIns="0" anchor="ctr"/>
          <a:lstStyle>
            <a:lvl1pPr marL="4445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1pPr>
            <a:lvl2pPr marL="8890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2pPr>
            <a:lvl3pPr marL="13335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3pPr>
            <a:lvl4pPr marL="17780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4pPr>
            <a:lvl5pPr marL="2222500" indent="-444500" defTabSz="584200">
              <a:lnSpc>
                <a:spcPct val="100000"/>
              </a:lnSpc>
              <a:spcBef>
                <a:spcPts val="4200"/>
              </a:spcBef>
              <a:buSzPct val="75000"/>
              <a:buFontTx/>
              <a:defRPr sz="36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 lvl="0">
              <a:defRPr sz="1800"/>
            </a:pPr>
            <a:r>
              <a:rPr sz="3600"/>
              <a:t>Texte niveau 1</a:t>
            </a:r>
          </a:p>
          <a:p>
            <a:pPr lvl="1">
              <a:defRPr sz="1800"/>
            </a:pPr>
            <a:r>
              <a:rPr sz="3600"/>
              <a:t>Texte niveau 2</a:t>
            </a:r>
          </a:p>
          <a:p>
            <a:pPr lvl="2">
              <a:defRPr sz="1800"/>
            </a:pPr>
            <a:r>
              <a:rPr sz="3600"/>
              <a:t>Texte niveau 3</a:t>
            </a:r>
          </a:p>
          <a:p>
            <a:pPr lvl="3">
              <a:defRPr sz="1800"/>
            </a:pPr>
            <a:r>
              <a:rPr sz="3600"/>
              <a:t>Texte niveau 4</a:t>
            </a:r>
          </a:p>
          <a:p>
            <a:pPr lvl="4">
              <a:defRPr sz="1800"/>
            </a:pPr>
            <a:r>
              <a:rPr sz="3600"/>
              <a:t>Texte niveau 5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94079" y="1464733"/>
            <a:ext cx="11216642" cy="170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8767" tIns="48767" rIns="48767" bIns="48767" anchor="ctr">
            <a:normAutofit/>
          </a:bodyPr>
          <a:lstStyle/>
          <a:p>
            <a:pPr lvl="0">
              <a:defRPr sz="1800"/>
            </a:pPr>
            <a:r>
              <a:rPr sz="6200"/>
              <a:t>Texte du titre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94079" y="3166533"/>
            <a:ext cx="11216642" cy="5367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8767" tIns="48767" rIns="48767" bIns="48767">
            <a:normAutofit/>
          </a:bodyPr>
          <a:lstStyle/>
          <a:p>
            <a:pPr lvl="0">
              <a:defRPr sz="1800"/>
            </a:pPr>
            <a:r>
              <a:rPr sz="3800"/>
              <a:t>Texte niveau 1</a:t>
            </a:r>
          </a:p>
          <a:p>
            <a:pPr lvl="1">
              <a:defRPr sz="1800"/>
            </a:pPr>
            <a:r>
              <a:rPr sz="3800"/>
              <a:t>Texte niveau 2</a:t>
            </a:r>
          </a:p>
          <a:p>
            <a:pPr lvl="2">
              <a:defRPr sz="1800"/>
            </a:pPr>
            <a:r>
              <a:rPr sz="3800"/>
              <a:t>Texte niveau 3</a:t>
            </a:r>
          </a:p>
          <a:p>
            <a:pPr lvl="3">
              <a:defRPr sz="1800"/>
            </a:pPr>
            <a:r>
              <a:rPr sz="3800"/>
              <a:t>Texte niveau 4</a:t>
            </a:r>
          </a:p>
          <a:p>
            <a:pPr lvl="4">
              <a:defRPr sz="1800"/>
            </a:pPr>
            <a:r>
              <a:rPr sz="3800"/>
              <a:t>Texte niveau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9184640" y="8024622"/>
            <a:ext cx="2926081" cy="338837"/>
          </a:xfrm>
          <a:prstGeom prst="rect">
            <a:avLst/>
          </a:prstGeom>
          <a:ln w="12700">
            <a:miter lim="400000"/>
          </a:ln>
        </p:spPr>
        <p:txBody>
          <a:bodyPr lIns="48767" tIns="48767" rIns="48767" bIns="48767" anchor="ctr">
            <a:spAutoFit/>
          </a:bodyPr>
          <a:lstStyle>
            <a:lvl1pPr algn="r" defTabSz="914400"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lvl="0"/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>
        <a:lnSpc>
          <a:spcPct val="90000"/>
        </a:lnSpc>
        <a:defRPr sz="6200">
          <a:latin typeface="Calibri Light"/>
          <a:ea typeface="Calibri Light"/>
          <a:cs typeface="Calibri Light"/>
          <a:sym typeface="Calibri Light"/>
        </a:defRPr>
      </a:lvl1pPr>
      <a:lvl2pPr>
        <a:lnSpc>
          <a:spcPct val="90000"/>
        </a:lnSpc>
        <a:defRPr sz="6200">
          <a:latin typeface="Calibri Light"/>
          <a:ea typeface="Calibri Light"/>
          <a:cs typeface="Calibri Light"/>
          <a:sym typeface="Calibri Light"/>
        </a:defRPr>
      </a:lvl2pPr>
      <a:lvl3pPr>
        <a:lnSpc>
          <a:spcPct val="90000"/>
        </a:lnSpc>
        <a:defRPr sz="6200">
          <a:latin typeface="Calibri Light"/>
          <a:ea typeface="Calibri Light"/>
          <a:cs typeface="Calibri Light"/>
          <a:sym typeface="Calibri Light"/>
        </a:defRPr>
      </a:lvl3pPr>
      <a:lvl4pPr>
        <a:lnSpc>
          <a:spcPct val="90000"/>
        </a:lnSpc>
        <a:defRPr sz="6200">
          <a:latin typeface="Calibri Light"/>
          <a:ea typeface="Calibri Light"/>
          <a:cs typeface="Calibri Light"/>
          <a:sym typeface="Calibri Light"/>
        </a:defRPr>
      </a:lvl4pPr>
      <a:lvl5pPr>
        <a:lnSpc>
          <a:spcPct val="90000"/>
        </a:lnSpc>
        <a:defRPr sz="6200">
          <a:latin typeface="Calibri Light"/>
          <a:ea typeface="Calibri Light"/>
          <a:cs typeface="Calibri Light"/>
          <a:sym typeface="Calibri Light"/>
        </a:defRPr>
      </a:lvl5pPr>
      <a:lvl6pPr>
        <a:lnSpc>
          <a:spcPct val="90000"/>
        </a:lnSpc>
        <a:defRPr sz="6200">
          <a:latin typeface="Calibri Light"/>
          <a:ea typeface="Calibri Light"/>
          <a:cs typeface="Calibri Light"/>
          <a:sym typeface="Calibri Light"/>
        </a:defRPr>
      </a:lvl6pPr>
      <a:lvl7pPr>
        <a:lnSpc>
          <a:spcPct val="90000"/>
        </a:lnSpc>
        <a:defRPr sz="6200">
          <a:latin typeface="Calibri Light"/>
          <a:ea typeface="Calibri Light"/>
          <a:cs typeface="Calibri Light"/>
          <a:sym typeface="Calibri Light"/>
        </a:defRPr>
      </a:lvl7pPr>
      <a:lvl8pPr>
        <a:lnSpc>
          <a:spcPct val="90000"/>
        </a:lnSpc>
        <a:defRPr sz="6200">
          <a:latin typeface="Calibri Light"/>
          <a:ea typeface="Calibri Light"/>
          <a:cs typeface="Calibri Light"/>
          <a:sym typeface="Calibri Light"/>
        </a:defRPr>
      </a:lvl8pPr>
      <a:lvl9pPr>
        <a:lnSpc>
          <a:spcPct val="90000"/>
        </a:lnSpc>
        <a:defRPr sz="6200">
          <a:latin typeface="Calibri Light"/>
          <a:ea typeface="Calibri Light"/>
          <a:cs typeface="Calibri Light"/>
          <a:sym typeface="Calibri Light"/>
        </a:defRPr>
      </a:lvl9pPr>
    </p:titleStyle>
    <p:bodyStyle>
      <a:lvl1pPr marL="310242" indent="-310242">
        <a:lnSpc>
          <a:spcPct val="90000"/>
        </a:lnSpc>
        <a:spcBef>
          <a:spcPts val="1000"/>
        </a:spcBef>
        <a:buSzPct val="100000"/>
        <a:buFont typeface="Arial"/>
        <a:buChar char="•"/>
        <a:defRPr sz="3800">
          <a:latin typeface="Calibri"/>
          <a:ea typeface="Calibri"/>
          <a:cs typeface="Calibri"/>
          <a:sym typeface="Calibri"/>
        </a:defRPr>
      </a:lvl1pPr>
      <a:lvl2pPr marL="819150" indent="-361950">
        <a:lnSpc>
          <a:spcPct val="90000"/>
        </a:lnSpc>
        <a:spcBef>
          <a:spcPts val="1000"/>
        </a:spcBef>
        <a:buSzPct val="100000"/>
        <a:buFont typeface="Arial"/>
        <a:buChar char="•"/>
        <a:defRPr sz="3800">
          <a:latin typeface="Calibri"/>
          <a:ea typeface="Calibri"/>
          <a:cs typeface="Calibri"/>
          <a:sym typeface="Calibri"/>
        </a:defRPr>
      </a:lvl2pPr>
      <a:lvl3pPr marL="1348739" indent="-434339">
        <a:lnSpc>
          <a:spcPct val="90000"/>
        </a:lnSpc>
        <a:spcBef>
          <a:spcPts val="1000"/>
        </a:spcBef>
        <a:buSzPct val="100000"/>
        <a:buFont typeface="Arial"/>
        <a:buChar char="•"/>
        <a:defRPr sz="3800">
          <a:latin typeface="Calibri"/>
          <a:ea typeface="Calibri"/>
          <a:cs typeface="Calibri"/>
          <a:sym typeface="Calibri"/>
        </a:defRPr>
      </a:lvl3pPr>
      <a:lvl4pPr marL="1854200" indent="-482600">
        <a:lnSpc>
          <a:spcPct val="90000"/>
        </a:lnSpc>
        <a:spcBef>
          <a:spcPts val="1000"/>
        </a:spcBef>
        <a:buSzPct val="100000"/>
        <a:buFont typeface="Arial"/>
        <a:buChar char="•"/>
        <a:defRPr sz="3800">
          <a:latin typeface="Calibri"/>
          <a:ea typeface="Calibri"/>
          <a:cs typeface="Calibri"/>
          <a:sym typeface="Calibri"/>
        </a:defRPr>
      </a:lvl4pPr>
      <a:lvl5pPr marL="2311400" indent="-482600">
        <a:lnSpc>
          <a:spcPct val="90000"/>
        </a:lnSpc>
        <a:spcBef>
          <a:spcPts val="1000"/>
        </a:spcBef>
        <a:buSzPct val="100000"/>
        <a:buFont typeface="Arial"/>
        <a:buChar char="•"/>
        <a:defRPr sz="3800">
          <a:latin typeface="Calibri"/>
          <a:ea typeface="Calibri"/>
          <a:cs typeface="Calibri"/>
          <a:sym typeface="Calibri"/>
        </a:defRPr>
      </a:lvl5pPr>
      <a:lvl6pPr marL="2768600" indent="-482600">
        <a:lnSpc>
          <a:spcPct val="90000"/>
        </a:lnSpc>
        <a:spcBef>
          <a:spcPts val="1000"/>
        </a:spcBef>
        <a:buSzPct val="100000"/>
        <a:buFont typeface="Arial"/>
        <a:buChar char="•"/>
        <a:defRPr sz="3800">
          <a:latin typeface="Calibri"/>
          <a:ea typeface="Calibri"/>
          <a:cs typeface="Calibri"/>
          <a:sym typeface="Calibri"/>
        </a:defRPr>
      </a:lvl6pPr>
      <a:lvl7pPr marL="3225800" indent="-482600">
        <a:lnSpc>
          <a:spcPct val="90000"/>
        </a:lnSpc>
        <a:spcBef>
          <a:spcPts val="1000"/>
        </a:spcBef>
        <a:buSzPct val="100000"/>
        <a:buFont typeface="Arial"/>
        <a:buChar char="•"/>
        <a:defRPr sz="3800">
          <a:latin typeface="Calibri"/>
          <a:ea typeface="Calibri"/>
          <a:cs typeface="Calibri"/>
          <a:sym typeface="Calibri"/>
        </a:defRPr>
      </a:lvl7pPr>
      <a:lvl8pPr marL="3683000" indent="-482600">
        <a:lnSpc>
          <a:spcPct val="90000"/>
        </a:lnSpc>
        <a:spcBef>
          <a:spcPts val="1000"/>
        </a:spcBef>
        <a:buSzPct val="100000"/>
        <a:buFont typeface="Arial"/>
        <a:buChar char="•"/>
        <a:defRPr sz="3800">
          <a:latin typeface="Calibri"/>
          <a:ea typeface="Calibri"/>
          <a:cs typeface="Calibri"/>
          <a:sym typeface="Calibri"/>
        </a:defRPr>
      </a:lvl8pPr>
      <a:lvl9pPr marL="4140200" indent="-482600">
        <a:lnSpc>
          <a:spcPct val="90000"/>
        </a:lnSpc>
        <a:spcBef>
          <a:spcPts val="1000"/>
        </a:spcBef>
        <a:buSzPct val="100000"/>
        <a:buFont typeface="Arial"/>
        <a:buChar char="•"/>
        <a:defRPr sz="38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57200" algn="r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914400" algn="r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371600" algn="r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828800" algn="r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2286000" algn="r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2743200" algn="r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3200400" algn="r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3657600" algn="r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1.tif"/><Relationship Id="rId4" Type="http://schemas.openxmlformats.org/officeDocument/2006/relationships/image" Target="../media/image6.t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title"/>
          </p:nvPr>
        </p:nvSpPr>
        <p:spPr>
          <a:xfrm>
            <a:off x="302506" y="715684"/>
            <a:ext cx="12399788" cy="2621531"/>
          </a:xfrm>
          <a:prstGeom prst="rect">
            <a:avLst/>
          </a:prstGeom>
          <a:ln w="25400">
            <a:solidFill/>
          </a:ln>
        </p:spPr>
        <p:txBody>
          <a:bodyPr anchor="ctr"/>
          <a:lstStyle/>
          <a:p>
            <a:pPr lvl="0" defTabSz="566674">
              <a:defRPr sz="1800"/>
            </a:pPr>
            <a:r>
              <a:rPr sz="5723"/>
              <a:t>LC12 : Caractérisations par spectroscopie en synthèse organique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4294967295"/>
          </p:nvPr>
        </p:nvSpPr>
        <p:spPr>
          <a:xfrm>
            <a:off x="6375348" y="9251950"/>
            <a:ext cx="241403" cy="279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1</a:t>
            </a:fld>
            <a:endParaRPr/>
          </a:p>
        </p:txBody>
      </p:sp>
      <p:sp>
        <p:nvSpPr>
          <p:cNvPr id="42" name="Shape 42"/>
          <p:cNvSpPr/>
          <p:nvPr/>
        </p:nvSpPr>
        <p:spPr>
          <a:xfrm>
            <a:off x="1078143" y="4347548"/>
            <a:ext cx="10835814" cy="4126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 algn="just">
              <a:defRPr sz="1800"/>
            </a:pPr>
            <a:r>
              <a:rPr sz="6000" b="1" u="sng"/>
              <a:t>Niveau </a:t>
            </a:r>
            <a:r>
              <a:rPr sz="6000"/>
              <a:t>: Lycée </a:t>
            </a:r>
          </a:p>
          <a:p>
            <a:pPr lvl="0" algn="just">
              <a:defRPr sz="1800"/>
            </a:pPr>
            <a:r>
              <a:rPr sz="6000" b="1" u="sng"/>
              <a:t>Prérequis</a:t>
            </a:r>
            <a:r>
              <a:rPr sz="6000"/>
              <a:t> : </a:t>
            </a:r>
          </a:p>
          <a:p>
            <a:pPr lvl="5" indent="1143000" algn="just">
              <a:defRPr sz="1800"/>
            </a:pPr>
            <a:r>
              <a:rPr sz="6000"/>
              <a:t>-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1100190" y="362492"/>
            <a:ext cx="10804420" cy="7874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100"/>
            </a:lvl1pPr>
          </a:lstStyle>
          <a:p>
            <a:pPr lvl="0">
              <a:defRPr sz="1800"/>
            </a:pPr>
            <a:r>
              <a:rPr sz="5100"/>
              <a:t>I.2) Structure du spectre infrarouge</a:t>
            </a:r>
          </a:p>
        </p:txBody>
      </p:sp>
      <p:sp>
        <p:nvSpPr>
          <p:cNvPr id="128" name="Shape 128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10</a:t>
            </a:fld>
            <a:endParaRPr/>
          </a:p>
        </p:txBody>
      </p:sp>
      <p:pic>
        <p:nvPicPr>
          <p:cNvPr id="129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266" y="7580619"/>
            <a:ext cx="2257474" cy="1941428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hape 130"/>
          <p:cNvSpPr/>
          <p:nvPr/>
        </p:nvSpPr>
        <p:spPr>
          <a:xfrm>
            <a:off x="3566687" y="8487833"/>
            <a:ext cx="5871426" cy="635001"/>
          </a:xfrm>
          <a:prstGeom prst="rect">
            <a:avLst/>
          </a:prstGeom>
          <a:ln w="25400">
            <a:solidFill>
              <a:srgbClr val="A7A7A7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3300"/>
            </a:lvl1pPr>
          </a:lstStyle>
          <a:p>
            <a:pPr lvl="0">
              <a:defRPr sz="1800"/>
            </a:pPr>
            <a:r>
              <a:rPr sz="3300"/>
              <a:t>Exemple de l’acide éthanoïque</a:t>
            </a:r>
          </a:p>
        </p:txBody>
      </p:sp>
      <p:sp>
        <p:nvSpPr>
          <p:cNvPr id="131" name="Shape 131"/>
          <p:cNvSpPr/>
          <p:nvPr/>
        </p:nvSpPr>
        <p:spPr>
          <a:xfrm>
            <a:off x="3281015" y="4552950"/>
            <a:ext cx="64427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n w="4572">
                  <a:solidFill>
                    <a:srgbClr val="941751"/>
                  </a:solidFill>
                </a:ln>
                <a:noFill/>
              </a:defRPr>
            </a:lvl1pPr>
          </a:lstStyle>
          <a:p>
            <a:pPr lvl="0">
              <a:defRPr sz="1800">
                <a:ln w="9525">
                  <a:noFill/>
                </a:ln>
                <a:solidFill/>
              </a:defRPr>
            </a:pPr>
            <a:r>
              <a:rPr sz="3600">
                <a:ln w="4572">
                  <a:solidFill>
                    <a:srgbClr val="941751"/>
                  </a:solidFill>
                </a:ln>
                <a:noFill/>
              </a:rPr>
              <a:t>Ajouter celui fait en préparation</a:t>
            </a:r>
          </a:p>
        </p:txBody>
      </p:sp>
      <p:sp>
        <p:nvSpPr>
          <p:cNvPr id="132" name="Shape 132"/>
          <p:cNvSpPr/>
          <p:nvPr/>
        </p:nvSpPr>
        <p:spPr>
          <a:xfrm>
            <a:off x="906388" y="7611533"/>
            <a:ext cx="6448071" cy="1"/>
          </a:xfrm>
          <a:prstGeom prst="line">
            <a:avLst/>
          </a:prstGeom>
          <a:ln w="63500">
            <a:solidFill>
              <a:srgbClr val="FF2600"/>
            </a:solidFill>
            <a:headEnd type="triangle"/>
            <a:tailEnd type="triangle"/>
          </a:ln>
        </p:spPr>
        <p:txBody>
          <a:bodyPr lIns="0" tIns="0" rIns="0" bIns="0"/>
          <a:lstStyle/>
          <a:p>
            <a:pPr lvl="0" algn="l" defTabSz="457200">
              <a:defRPr sz="1200"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7390566" y="7611533"/>
            <a:ext cx="4428901" cy="1"/>
          </a:xfrm>
          <a:prstGeom prst="line">
            <a:avLst/>
          </a:prstGeom>
          <a:ln w="63500">
            <a:solidFill>
              <a:srgbClr val="008F00"/>
            </a:solidFill>
            <a:headEnd type="triangle"/>
            <a:tailEnd type="triangle"/>
          </a:ln>
        </p:spPr>
        <p:txBody>
          <a:bodyPr lIns="0" tIns="0" rIns="0" bIns="0"/>
          <a:lstStyle/>
          <a:p>
            <a:pPr lvl="0" algn="l" defTabSz="457200">
              <a:defRPr sz="1200"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2459344" y="7580911"/>
            <a:ext cx="3342160" cy="620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26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2600"/>
                </a:solidFill>
              </a:rPr>
              <a:t>Zone d’analyse </a:t>
            </a:r>
          </a:p>
        </p:txBody>
      </p:sp>
      <p:sp>
        <p:nvSpPr>
          <p:cNvPr id="135" name="Shape 135"/>
          <p:cNvSpPr/>
          <p:nvPr/>
        </p:nvSpPr>
        <p:spPr>
          <a:xfrm>
            <a:off x="7718062" y="7580911"/>
            <a:ext cx="3773910" cy="620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8F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008F00"/>
                </a:solidFill>
              </a:rPr>
              <a:t>Empreinte digitale</a:t>
            </a:r>
          </a:p>
        </p:txBody>
      </p:sp>
      <p:sp>
        <p:nvSpPr>
          <p:cNvPr id="136" name="Shape 136"/>
          <p:cNvSpPr/>
          <p:nvPr/>
        </p:nvSpPr>
        <p:spPr>
          <a:xfrm>
            <a:off x="76199" y="3861130"/>
            <a:ext cx="859104" cy="2031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0365C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4228980" y="6833892"/>
            <a:ext cx="4546840" cy="749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0365C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1147676" y="1922356"/>
            <a:ext cx="5965495" cy="4793523"/>
          </a:xfrm>
          <a:prstGeom prst="rect">
            <a:avLst/>
          </a:prstGeom>
          <a:ln w="50800" cap="rnd">
            <a:solidFill>
              <a:srgbClr val="FF2600"/>
            </a:solidFill>
            <a:custDash>
              <a:ds d="100000" sp="200000"/>
            </a:custDash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7201707" y="1919800"/>
            <a:ext cx="4525798" cy="4793524"/>
          </a:xfrm>
          <a:prstGeom prst="rect">
            <a:avLst/>
          </a:prstGeom>
          <a:ln w="50800" cap="rnd">
            <a:solidFill>
              <a:srgbClr val="008F00"/>
            </a:solidFill>
            <a:custDash>
              <a:ds d="100000" sp="200000"/>
            </a:custDash>
            <a:round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/>
        </p:nvSpPr>
        <p:spPr>
          <a:xfrm>
            <a:off x="1100190" y="362492"/>
            <a:ext cx="10804420" cy="7874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100"/>
            </a:lvl1pPr>
          </a:lstStyle>
          <a:p>
            <a:pPr lvl="0">
              <a:defRPr sz="1800"/>
            </a:pPr>
            <a:r>
              <a:rPr sz="5100"/>
              <a:t>I.2) Structure du spectre infrarouge</a:t>
            </a:r>
          </a:p>
        </p:txBody>
      </p:sp>
      <p:sp>
        <p:nvSpPr>
          <p:cNvPr id="142" name="Shape 142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11</a:t>
            </a:fld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1598473" y="8487833"/>
            <a:ext cx="9807855" cy="635001"/>
          </a:xfrm>
          <a:prstGeom prst="rect">
            <a:avLst/>
          </a:prstGeom>
          <a:ln w="25400">
            <a:solidFill>
              <a:srgbClr val="A7A7A7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3300"/>
            </a:lvl1pPr>
          </a:lstStyle>
          <a:p>
            <a:pPr lvl="0">
              <a:defRPr sz="1800"/>
            </a:pPr>
            <a:r>
              <a:rPr sz="3300"/>
              <a:t>Exemple de tables pour la  spectroscopie infrarouge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/>
        </p:nvSpPr>
        <p:spPr>
          <a:xfrm>
            <a:off x="1100190" y="362492"/>
            <a:ext cx="10804420" cy="7874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100"/>
            </a:lvl1pPr>
          </a:lstStyle>
          <a:p>
            <a:pPr lvl="0">
              <a:defRPr sz="1800"/>
            </a:pPr>
            <a:r>
              <a:rPr sz="5100"/>
              <a:t>I.2) Structure du spectre infrarouge</a:t>
            </a:r>
          </a:p>
        </p:txBody>
      </p:sp>
      <p:sp>
        <p:nvSpPr>
          <p:cNvPr id="146" name="Shape 146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12</a:t>
            </a:fld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1598473" y="8487833"/>
            <a:ext cx="9807855" cy="635001"/>
          </a:xfrm>
          <a:prstGeom prst="rect">
            <a:avLst/>
          </a:prstGeom>
          <a:ln w="25400">
            <a:solidFill>
              <a:srgbClr val="A7A7A7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3300"/>
            </a:lvl1pPr>
          </a:lstStyle>
          <a:p>
            <a:pPr lvl="0">
              <a:defRPr sz="1800"/>
            </a:pPr>
            <a:r>
              <a:rPr sz="3300"/>
              <a:t>Exemple de tables pour la  spectroscopie infrarouge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4463541" y="360375"/>
            <a:ext cx="4077717" cy="9271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Introduction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2</a:t>
            </a:fld>
            <a:endParaRPr/>
          </a:p>
        </p:txBody>
      </p:sp>
      <p:sp>
        <p:nvSpPr>
          <p:cNvPr id="46" name="Shape 46"/>
          <p:cNvSpPr/>
          <p:nvPr/>
        </p:nvSpPr>
        <p:spPr>
          <a:xfrm>
            <a:off x="346592" y="3770555"/>
            <a:ext cx="7525388" cy="3216235"/>
          </a:xfrm>
          <a:prstGeom prst="rect">
            <a:avLst/>
          </a:prstGeom>
          <a:ln w="50800">
            <a:solidFill>
              <a:srgbClr val="008F0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47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133" y="3878816"/>
            <a:ext cx="7270307" cy="2999712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Shape 48"/>
          <p:cNvSpPr/>
          <p:nvPr/>
        </p:nvSpPr>
        <p:spPr>
          <a:xfrm>
            <a:off x="1965863" y="7143652"/>
            <a:ext cx="4286846" cy="151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200">
                <a:solidFill>
                  <a:srgbClr val="006D22"/>
                </a:solidFill>
                <a:latin typeface="Baskerville"/>
                <a:ea typeface="Baskerville"/>
                <a:cs typeface="Baskerville"/>
                <a:sym typeface="Baskerville"/>
              </a:rPr>
              <a:t>acétate de 3-méthylbutyle</a:t>
            </a:r>
          </a:p>
          <a:p>
            <a:pPr lvl="0">
              <a:defRPr sz="1800"/>
            </a:pPr>
            <a:r>
              <a:rPr sz="3200">
                <a:solidFill>
                  <a:srgbClr val="006D22"/>
                </a:solidFill>
                <a:latin typeface="Baskerville"/>
                <a:ea typeface="Baskerville"/>
                <a:cs typeface="Baskerville"/>
                <a:sym typeface="Baskerville"/>
              </a:rPr>
              <a:t>=</a:t>
            </a:r>
          </a:p>
          <a:p>
            <a:pPr lvl="0">
              <a:defRPr sz="1800"/>
            </a:pPr>
            <a:r>
              <a:rPr sz="3200">
                <a:solidFill>
                  <a:srgbClr val="006D22"/>
                </a:solidFill>
                <a:latin typeface="Baskerville"/>
                <a:ea typeface="Baskerville"/>
                <a:cs typeface="Baskerville"/>
                <a:sym typeface="Baskerville"/>
              </a:rPr>
              <a:t>acétate d’isoamyle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4463541" y="360375"/>
            <a:ext cx="4077717" cy="9271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Introduction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3</a:t>
            </a:fld>
            <a:endParaRPr/>
          </a:p>
        </p:txBody>
      </p:sp>
      <p:sp>
        <p:nvSpPr>
          <p:cNvPr id="52" name="Shape 52"/>
          <p:cNvSpPr/>
          <p:nvPr/>
        </p:nvSpPr>
        <p:spPr>
          <a:xfrm>
            <a:off x="346592" y="3770555"/>
            <a:ext cx="7525388" cy="3216235"/>
          </a:xfrm>
          <a:prstGeom prst="rect">
            <a:avLst/>
          </a:prstGeom>
          <a:ln w="50800">
            <a:solidFill>
              <a:srgbClr val="008F0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53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133" y="3878816"/>
            <a:ext cx="7270307" cy="2999712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/>
          <p:nvPr/>
        </p:nvSpPr>
        <p:spPr>
          <a:xfrm rot="19957385">
            <a:off x="1375223" y="3652723"/>
            <a:ext cx="1686020" cy="34518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260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55" name="Shape 55"/>
          <p:cNvSpPr/>
          <p:nvPr/>
        </p:nvSpPr>
        <p:spPr>
          <a:xfrm>
            <a:off x="1030109" y="7225311"/>
            <a:ext cx="2782715" cy="620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Groupe ester</a:t>
            </a:r>
          </a:p>
        </p:txBody>
      </p:sp>
      <p:sp>
        <p:nvSpPr>
          <p:cNvPr id="56" name="Shape 56"/>
          <p:cNvSpPr/>
          <p:nvPr/>
        </p:nvSpPr>
        <p:spPr>
          <a:xfrm>
            <a:off x="4663533" y="7225311"/>
            <a:ext cx="8167118" cy="620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3600"/>
              <a:t>Ester à l’odeur de poire ou de banane </a:t>
            </a:r>
          </a:p>
        </p:txBody>
      </p:sp>
      <p:pic>
        <p:nvPicPr>
          <p:cNvPr id="57" name="pasted-image.tif"/>
          <p:cNvPicPr/>
          <p:nvPr/>
        </p:nvPicPr>
        <p:blipFill>
          <a:blip r:embed="rId3">
            <a:extLst/>
          </a:blip>
          <a:srcRect r="30709"/>
          <a:stretch>
            <a:fillRect/>
          </a:stretch>
        </p:blipFill>
        <p:spPr>
          <a:xfrm>
            <a:off x="9838266" y="148166"/>
            <a:ext cx="2630227" cy="2522712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pasted-image.tif"/>
          <p:cNvPicPr/>
          <p:nvPr/>
        </p:nvPicPr>
        <p:blipFill>
          <a:blip r:embed="rId4">
            <a:extLst/>
          </a:blip>
          <a:srcRect r="68865" b="56640"/>
          <a:stretch>
            <a:fillRect/>
          </a:stretch>
        </p:blipFill>
        <p:spPr>
          <a:xfrm>
            <a:off x="395221" y="188647"/>
            <a:ext cx="2629960" cy="24417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463541" y="360375"/>
            <a:ext cx="4077717" cy="9271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Introduction</a:t>
            </a:r>
          </a:p>
        </p:txBody>
      </p:sp>
      <p:sp>
        <p:nvSpPr>
          <p:cNvPr id="61" name="Shape 61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4</a:t>
            </a:fld>
            <a:endParaRPr/>
          </a:p>
        </p:txBody>
      </p:sp>
      <p:pic>
        <p:nvPicPr>
          <p:cNvPr id="62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666" y="3906086"/>
            <a:ext cx="2257474" cy="1941428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50866" y="4019525"/>
            <a:ext cx="3824275" cy="171455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7" name="Group 67"/>
          <p:cNvGrpSpPr/>
          <p:nvPr/>
        </p:nvGrpSpPr>
        <p:grpSpPr>
          <a:xfrm rot="10894752">
            <a:off x="11007585" y="4569312"/>
            <a:ext cx="1692318" cy="1529376"/>
            <a:chOff x="0" y="0"/>
            <a:chExt cx="1692316" cy="1529374"/>
          </a:xfrm>
        </p:grpSpPr>
        <p:pic>
          <p:nvPicPr>
            <p:cNvPr id="64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360618"/>
              <a:ext cx="1692317" cy="116875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5" name="Shape 65"/>
            <p:cNvSpPr/>
            <p:nvPr/>
          </p:nvSpPr>
          <p:spPr>
            <a:xfrm rot="18981493">
              <a:off x="189286" y="323138"/>
              <a:ext cx="1000454" cy="1598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  <p:sp>
          <p:nvSpPr>
            <p:cNvPr id="66" name="Shape 66"/>
            <p:cNvSpPr/>
            <p:nvPr/>
          </p:nvSpPr>
          <p:spPr>
            <a:xfrm rot="2269988">
              <a:off x="516101" y="340059"/>
              <a:ext cx="1000453" cy="15989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</p:grpSp>
      <p:sp>
        <p:nvSpPr>
          <p:cNvPr id="68" name="Shape 68"/>
          <p:cNvSpPr/>
          <p:nvPr/>
        </p:nvSpPr>
        <p:spPr>
          <a:xfrm>
            <a:off x="312725" y="3268683"/>
            <a:ext cx="12379349" cy="3216234"/>
          </a:xfrm>
          <a:prstGeom prst="rect">
            <a:avLst/>
          </a:prstGeom>
          <a:ln w="50800">
            <a:solidFill>
              <a:srgbClr val="A7A7A7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69" name="pasted-image.tif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858000" y="4032951"/>
            <a:ext cx="4090417" cy="1687697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2171551" y="4552950"/>
            <a:ext cx="3812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+</a:t>
            </a:r>
          </a:p>
        </p:txBody>
      </p:sp>
      <p:sp>
        <p:nvSpPr>
          <p:cNvPr id="71" name="Shape 71"/>
          <p:cNvSpPr/>
          <p:nvPr/>
        </p:nvSpPr>
        <p:spPr>
          <a:xfrm>
            <a:off x="10617051" y="4552950"/>
            <a:ext cx="3812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+</a:t>
            </a:r>
          </a:p>
        </p:txBody>
      </p:sp>
      <p:sp>
        <p:nvSpPr>
          <p:cNvPr id="72" name="Shape 72"/>
          <p:cNvSpPr/>
          <p:nvPr/>
        </p:nvSpPr>
        <p:spPr>
          <a:xfrm>
            <a:off x="6282266" y="4305300"/>
            <a:ext cx="7239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 lvl="0">
              <a:defRPr sz="1800"/>
            </a:pPr>
            <a:r>
              <a:rPr sz="4800"/>
              <a:t>→</a:t>
            </a:r>
          </a:p>
        </p:txBody>
      </p:sp>
      <p:sp>
        <p:nvSpPr>
          <p:cNvPr id="73" name="Shape 73"/>
          <p:cNvSpPr/>
          <p:nvPr/>
        </p:nvSpPr>
        <p:spPr>
          <a:xfrm rot="10800000">
            <a:off x="6252633" y="4635499"/>
            <a:ext cx="7239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pPr lvl="0">
              <a:defRPr sz="1800"/>
            </a:pPr>
            <a:r>
              <a:rPr sz="4800"/>
              <a:t>→</a:t>
            </a:r>
          </a:p>
        </p:txBody>
      </p:sp>
      <p:grpSp>
        <p:nvGrpSpPr>
          <p:cNvPr id="76" name="Group 76"/>
          <p:cNvGrpSpPr/>
          <p:nvPr/>
        </p:nvGrpSpPr>
        <p:grpSpPr>
          <a:xfrm>
            <a:off x="6447366" y="3867150"/>
            <a:ext cx="544776" cy="706967"/>
            <a:chOff x="0" y="0"/>
            <a:chExt cx="544775" cy="706966"/>
          </a:xfrm>
        </p:grpSpPr>
        <p:pic>
          <p:nvPicPr>
            <p:cNvPr id="74" name="pasted-image.png"/>
            <p:cNvPicPr/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0"/>
              <a:ext cx="533400" cy="596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5" name="Shape 75"/>
            <p:cNvSpPr/>
            <p:nvPr/>
          </p:nvSpPr>
          <p:spPr>
            <a:xfrm>
              <a:off x="328773" y="452966"/>
              <a:ext cx="216003" cy="2540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/>
            </a:p>
          </p:txBody>
        </p:sp>
      </p:grpSp>
      <p:sp>
        <p:nvSpPr>
          <p:cNvPr id="77" name="Shape 77"/>
          <p:cNvSpPr/>
          <p:nvPr/>
        </p:nvSpPr>
        <p:spPr>
          <a:xfrm>
            <a:off x="-85139" y="6548869"/>
            <a:ext cx="2597085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>
                <a:solidFill>
                  <a:srgbClr val="79797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97979"/>
                </a:solidFill>
              </a:rPr>
              <a:t>acide éthanoïque</a:t>
            </a:r>
          </a:p>
        </p:txBody>
      </p:sp>
      <p:sp>
        <p:nvSpPr>
          <p:cNvPr id="78" name="Shape 78"/>
          <p:cNvSpPr/>
          <p:nvPr/>
        </p:nvSpPr>
        <p:spPr>
          <a:xfrm>
            <a:off x="2751194" y="6548869"/>
            <a:ext cx="2597085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>
                <a:solidFill>
                  <a:srgbClr val="79797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97979"/>
                </a:solidFill>
              </a:rPr>
              <a:t>alcool isoamylique</a:t>
            </a:r>
          </a:p>
        </p:txBody>
      </p:sp>
      <p:sp>
        <p:nvSpPr>
          <p:cNvPr id="79" name="Shape 79"/>
          <p:cNvSpPr/>
          <p:nvPr/>
        </p:nvSpPr>
        <p:spPr>
          <a:xfrm>
            <a:off x="7314727" y="6548869"/>
            <a:ext cx="2597085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>
                <a:solidFill>
                  <a:srgbClr val="79797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97979"/>
                </a:solidFill>
              </a:rPr>
              <a:t>acétate d’isoamyle</a:t>
            </a:r>
          </a:p>
        </p:txBody>
      </p:sp>
      <p:sp>
        <p:nvSpPr>
          <p:cNvPr id="80" name="Shape 80"/>
          <p:cNvSpPr/>
          <p:nvPr/>
        </p:nvSpPr>
        <p:spPr>
          <a:xfrm>
            <a:off x="10758402" y="6783819"/>
            <a:ext cx="2597085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200">
                <a:solidFill>
                  <a:srgbClr val="79797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797979"/>
                </a:solidFill>
              </a:rPr>
              <a:t>eau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463541" y="360375"/>
            <a:ext cx="4077717" cy="9271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Introduction</a:t>
            </a:r>
          </a:p>
        </p:txBody>
      </p:sp>
      <p:sp>
        <p:nvSpPr>
          <p:cNvPr id="83" name="Shape 83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5</a:t>
            </a:fld>
            <a:endParaRPr/>
          </a:p>
        </p:txBody>
      </p:sp>
      <p:sp>
        <p:nvSpPr>
          <p:cNvPr id="84" name="Shape 84"/>
          <p:cNvSpPr/>
          <p:nvPr/>
        </p:nvSpPr>
        <p:spPr>
          <a:xfrm>
            <a:off x="346592" y="3770555"/>
            <a:ext cx="7525388" cy="3216235"/>
          </a:xfrm>
          <a:prstGeom prst="rect">
            <a:avLst/>
          </a:prstGeom>
          <a:ln w="50800">
            <a:solidFill>
              <a:srgbClr val="008F0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85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133" y="3878816"/>
            <a:ext cx="7270307" cy="2999712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Shape 86"/>
          <p:cNvSpPr/>
          <p:nvPr/>
        </p:nvSpPr>
        <p:spPr>
          <a:xfrm rot="19957385">
            <a:off x="1375223" y="3652723"/>
            <a:ext cx="1686020" cy="34518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260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87" name="Shape 87"/>
          <p:cNvSpPr/>
          <p:nvPr/>
        </p:nvSpPr>
        <p:spPr>
          <a:xfrm>
            <a:off x="318909" y="2636378"/>
            <a:ext cx="2782715" cy="620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Groupe ester</a:t>
            </a:r>
          </a:p>
        </p:txBody>
      </p:sp>
      <p:sp>
        <p:nvSpPr>
          <p:cNvPr id="88" name="Shape 88"/>
          <p:cNvSpPr/>
          <p:nvPr/>
        </p:nvSpPr>
        <p:spPr>
          <a:xfrm>
            <a:off x="155239" y="7735872"/>
            <a:ext cx="12694322" cy="1216944"/>
          </a:xfrm>
          <a:prstGeom prst="rect">
            <a:avLst/>
          </a:prstGeom>
          <a:ln w="63500">
            <a:solidFill>
              <a:srgbClr val="0365C0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3600"/>
              <a:t>Pas de conjugaisons donc pas d’absorption dans l’UV-visible !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4463541" y="360375"/>
            <a:ext cx="4077717" cy="9271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Introduction</a:t>
            </a:r>
          </a:p>
        </p:txBody>
      </p:sp>
      <p:sp>
        <p:nvSpPr>
          <p:cNvPr id="91" name="Shape 91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6</a:t>
            </a:fld>
            <a:endParaRPr/>
          </a:p>
        </p:txBody>
      </p:sp>
      <p:sp>
        <p:nvSpPr>
          <p:cNvPr id="92" name="Shape 92"/>
          <p:cNvSpPr/>
          <p:nvPr/>
        </p:nvSpPr>
        <p:spPr>
          <a:xfrm>
            <a:off x="346592" y="3770555"/>
            <a:ext cx="7525388" cy="3216235"/>
          </a:xfrm>
          <a:prstGeom prst="rect">
            <a:avLst/>
          </a:prstGeom>
          <a:ln w="50800">
            <a:solidFill>
              <a:srgbClr val="008F0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93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133" y="3878816"/>
            <a:ext cx="7270307" cy="2999712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 rot="19957385">
            <a:off x="1375223" y="3652723"/>
            <a:ext cx="1686020" cy="34518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260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95" name="Shape 95"/>
          <p:cNvSpPr/>
          <p:nvPr/>
        </p:nvSpPr>
        <p:spPr>
          <a:xfrm>
            <a:off x="318909" y="2636378"/>
            <a:ext cx="2782715" cy="620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Groupe ester</a:t>
            </a:r>
          </a:p>
        </p:txBody>
      </p:sp>
      <p:sp>
        <p:nvSpPr>
          <p:cNvPr id="96" name="Shape 96"/>
          <p:cNvSpPr/>
          <p:nvPr/>
        </p:nvSpPr>
        <p:spPr>
          <a:xfrm>
            <a:off x="155240" y="7735872"/>
            <a:ext cx="12694320" cy="1216944"/>
          </a:xfrm>
          <a:prstGeom prst="rect">
            <a:avLst/>
          </a:prstGeom>
          <a:ln w="63500">
            <a:solidFill>
              <a:srgbClr val="0365C0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3600"/>
              <a:t>On ne peut pas caractériser cet ester avec la spectroscopie UV-visible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/>
        </p:nvSpPr>
        <p:spPr>
          <a:xfrm>
            <a:off x="4463541" y="360375"/>
            <a:ext cx="4077717" cy="9271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Introduction</a:t>
            </a:r>
          </a:p>
        </p:txBody>
      </p:sp>
      <p:sp>
        <p:nvSpPr>
          <p:cNvPr id="99" name="Shape 99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7</a:t>
            </a:fld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346592" y="3770555"/>
            <a:ext cx="7525388" cy="3216235"/>
          </a:xfrm>
          <a:prstGeom prst="rect">
            <a:avLst/>
          </a:prstGeom>
          <a:ln w="50800">
            <a:solidFill>
              <a:srgbClr val="008F0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pic>
        <p:nvPicPr>
          <p:cNvPr id="101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133" y="3878816"/>
            <a:ext cx="7270307" cy="2999712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hape 102"/>
          <p:cNvSpPr/>
          <p:nvPr/>
        </p:nvSpPr>
        <p:spPr>
          <a:xfrm rot="19957385">
            <a:off x="1375223" y="3652723"/>
            <a:ext cx="1686020" cy="34518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63500">
            <a:solidFill>
              <a:srgbClr val="FF260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318909" y="2636378"/>
            <a:ext cx="2782715" cy="6200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C8250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C82506"/>
                </a:solidFill>
              </a:rPr>
              <a:t>Groupe ester</a:t>
            </a:r>
          </a:p>
        </p:txBody>
      </p:sp>
      <p:sp>
        <p:nvSpPr>
          <p:cNvPr id="104" name="Shape 104"/>
          <p:cNvSpPr/>
          <p:nvPr/>
        </p:nvSpPr>
        <p:spPr>
          <a:xfrm>
            <a:off x="155239" y="7735872"/>
            <a:ext cx="12694321" cy="1216944"/>
          </a:xfrm>
          <a:prstGeom prst="rect">
            <a:avLst/>
          </a:prstGeom>
          <a:ln w="63500">
            <a:solidFill>
              <a:srgbClr val="0365C0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3600"/>
              <a:t>Comment caractériser l’acétate d’isoamyle, et s’assurer de sa bonne synthèse ? 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/>
        </p:nvSpPr>
        <p:spPr>
          <a:xfrm>
            <a:off x="147227" y="362492"/>
            <a:ext cx="12710346" cy="7874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100"/>
            </a:lvl1pPr>
          </a:lstStyle>
          <a:p>
            <a:pPr lvl="0">
              <a:defRPr sz="1800"/>
            </a:pPr>
            <a:r>
              <a:rPr sz="5100"/>
              <a:t>I.1) Principe de la spectroscopie infrarouge</a:t>
            </a:r>
          </a:p>
        </p:txBody>
      </p:sp>
      <p:sp>
        <p:nvSpPr>
          <p:cNvPr id="107" name="Shape 107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8</a:t>
            </a:fld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584200" y="4241800"/>
            <a:ext cx="1871134" cy="1270000"/>
          </a:xfrm>
          <a:prstGeom prst="rect">
            <a:avLst/>
          </a:prstGeom>
          <a:solidFill>
            <a:srgbClr val="5E5E5E"/>
          </a:solidFill>
          <a:ln w="25400">
            <a:solidFill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2771040" y="4431770"/>
            <a:ext cx="2462478" cy="890060"/>
          </a:xfrm>
          <a:prstGeom prst="rightArrow">
            <a:avLst>
              <a:gd name="adj1" fmla="val 35181"/>
              <a:gd name="adj2" fmla="val 66119"/>
            </a:avLst>
          </a:prstGeom>
          <a:solidFill>
            <a:srgbClr val="011993"/>
          </a:solidFill>
          <a:ln w="25400">
            <a:solidFill>
              <a:srgbClr val="011993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5714470" y="3326341"/>
            <a:ext cx="1575860" cy="3100918"/>
          </a:xfrm>
          <a:prstGeom prst="rect">
            <a:avLst/>
          </a:prstGeom>
          <a:solidFill>
            <a:srgbClr val="76D6FF">
              <a:alpha val="50226"/>
            </a:srgbClr>
          </a:solidFill>
          <a:ln w="25400">
            <a:solidFill>
              <a:srgbClr val="76D6FF">
                <a:alpha val="50226"/>
              </a:srgbClr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7776322" y="4431770"/>
            <a:ext cx="2462478" cy="890060"/>
          </a:xfrm>
          <a:prstGeom prst="rightArrow">
            <a:avLst>
              <a:gd name="adj1" fmla="val 35181"/>
              <a:gd name="adj2" fmla="val 66119"/>
            </a:avLst>
          </a:prstGeom>
          <a:solidFill>
            <a:srgbClr val="011993">
              <a:alpha val="43424"/>
            </a:srgbClr>
          </a:solidFill>
          <a:ln w="25400">
            <a:solidFill>
              <a:srgbClr val="011993">
                <a:alpha val="43424"/>
              </a:srgbClr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12" name="Shape 112"/>
          <p:cNvSpPr/>
          <p:nvPr/>
        </p:nvSpPr>
        <p:spPr>
          <a:xfrm>
            <a:off x="10719752" y="4241800"/>
            <a:ext cx="1110127" cy="1270000"/>
          </a:xfrm>
          <a:prstGeom prst="rect">
            <a:avLst/>
          </a:prstGeom>
          <a:solidFill>
            <a:srgbClr val="797979"/>
          </a:solidFill>
          <a:ln w="25400">
            <a:solidFill/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3808465" y="3457645"/>
            <a:ext cx="382589" cy="620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>
                <a:solidFill>
                  <a:srgbClr val="011993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sz="2000">
                <a:solidFill>
                  <a:srgbClr val="011993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</a:p>
        </p:txBody>
      </p:sp>
      <p:sp>
        <p:nvSpPr>
          <p:cNvPr id="114" name="Shape 114"/>
          <p:cNvSpPr/>
          <p:nvPr/>
        </p:nvSpPr>
        <p:spPr>
          <a:xfrm>
            <a:off x="8884378" y="3457645"/>
            <a:ext cx="241326" cy="620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1199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011993"/>
                </a:solidFill>
              </a:rPr>
              <a:t>I</a:t>
            </a:r>
          </a:p>
        </p:txBody>
      </p:sp>
      <p:sp>
        <p:nvSpPr>
          <p:cNvPr id="115" name="Shape 115"/>
          <p:cNvSpPr/>
          <p:nvPr/>
        </p:nvSpPr>
        <p:spPr>
          <a:xfrm>
            <a:off x="-334128" y="6066041"/>
            <a:ext cx="3707789" cy="1346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2900"/>
              <a:t>Source de rayonnement infrarouge</a:t>
            </a:r>
          </a:p>
        </p:txBody>
      </p:sp>
      <p:sp>
        <p:nvSpPr>
          <p:cNvPr id="116" name="Shape 116"/>
          <p:cNvSpPr/>
          <p:nvPr/>
        </p:nvSpPr>
        <p:spPr>
          <a:xfrm>
            <a:off x="9420921" y="6394124"/>
            <a:ext cx="3707789" cy="927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2900"/>
              <a:t>Système de photodétection</a:t>
            </a:r>
          </a:p>
        </p:txBody>
      </p:sp>
      <p:sp>
        <p:nvSpPr>
          <p:cNvPr id="117" name="Shape 117"/>
          <p:cNvSpPr/>
          <p:nvPr/>
        </p:nvSpPr>
        <p:spPr>
          <a:xfrm>
            <a:off x="4648505" y="6815341"/>
            <a:ext cx="3707789" cy="5086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defRPr sz="1800"/>
            </a:pPr>
            <a:r>
              <a:rPr sz="2900"/>
              <a:t>Échantillon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1100190" y="362492"/>
            <a:ext cx="10804420" cy="787401"/>
          </a:xfrm>
          <a:prstGeom prst="rect">
            <a:avLst/>
          </a:prstGeom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5100"/>
            </a:lvl1pPr>
          </a:lstStyle>
          <a:p>
            <a:pPr lvl="0">
              <a:defRPr sz="1800"/>
            </a:pPr>
            <a:r>
              <a:rPr sz="5100"/>
              <a:t>I.2) Structure du spectre infrarouge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4294967295"/>
          </p:nvPr>
        </p:nvSpPr>
        <p:spPr>
          <a:xfrm>
            <a:off x="6381698" y="9216435"/>
            <a:ext cx="241403" cy="2794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lvl="0"/>
            <a:fld id="{86CB4B4D-7CA3-9044-876B-883B54F8677D}" type="slidenum">
              <a:t>9</a:t>
            </a:fld>
            <a:endParaRPr/>
          </a:p>
        </p:txBody>
      </p:sp>
      <p:pic>
        <p:nvPicPr>
          <p:cNvPr id="121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266" y="7580619"/>
            <a:ext cx="2257474" cy="1941428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/>
          <p:nvPr/>
        </p:nvSpPr>
        <p:spPr>
          <a:xfrm>
            <a:off x="3566687" y="8487833"/>
            <a:ext cx="5871426" cy="635001"/>
          </a:xfrm>
          <a:prstGeom prst="rect">
            <a:avLst/>
          </a:prstGeom>
          <a:ln w="25400">
            <a:solidFill>
              <a:srgbClr val="A7A7A7"/>
            </a:solidFill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3300"/>
            </a:lvl1pPr>
          </a:lstStyle>
          <a:p>
            <a:pPr lvl="0">
              <a:defRPr sz="1800"/>
            </a:pPr>
            <a:r>
              <a:rPr sz="3300"/>
              <a:t>Exemple de l’acide éthanoïque</a:t>
            </a:r>
          </a:p>
        </p:txBody>
      </p:sp>
      <p:sp>
        <p:nvSpPr>
          <p:cNvPr id="123" name="Shape 123"/>
          <p:cNvSpPr/>
          <p:nvPr/>
        </p:nvSpPr>
        <p:spPr>
          <a:xfrm>
            <a:off x="3281015" y="4552950"/>
            <a:ext cx="64427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n w="4572">
                  <a:solidFill>
                    <a:srgbClr val="941751"/>
                  </a:solidFill>
                </a:ln>
                <a:noFill/>
              </a:defRPr>
            </a:lvl1pPr>
          </a:lstStyle>
          <a:p>
            <a:pPr lvl="0">
              <a:defRPr sz="1800">
                <a:ln w="9525">
                  <a:noFill/>
                </a:ln>
                <a:solidFill/>
              </a:defRPr>
            </a:pPr>
            <a:r>
              <a:rPr sz="3600">
                <a:ln w="4572">
                  <a:solidFill>
                    <a:srgbClr val="941751"/>
                  </a:solidFill>
                </a:ln>
                <a:noFill/>
              </a:rPr>
              <a:t>Ajouter celui fait en préparation</a:t>
            </a:r>
          </a:p>
        </p:txBody>
      </p:sp>
      <p:sp>
        <p:nvSpPr>
          <p:cNvPr id="124" name="Shape 124"/>
          <p:cNvSpPr/>
          <p:nvPr/>
        </p:nvSpPr>
        <p:spPr>
          <a:xfrm>
            <a:off x="76199" y="3861130"/>
            <a:ext cx="859104" cy="2031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0365C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4228980" y="6833892"/>
            <a:ext cx="4546840" cy="7493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0800">
            <a:solidFill>
              <a:srgbClr val="0365C0"/>
            </a:solidFill>
          </a:ln>
        </p:spPr>
        <p:txBody>
          <a:bodyPr lIns="0" tIns="0" rIns="0" bIns="0" anchor="ctr"/>
          <a:lstStyle/>
          <a:p>
            <a:pPr lvl="0"/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0365C0"/>
          </a:solidFill>
          <a:prstDash val="solid"/>
          <a:beve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365C0"/>
          </a:solidFill>
          <a:prstDash val="solid"/>
          <a:beve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0365C0"/>
          </a:solidFill>
          <a:prstDash val="solid"/>
          <a:beve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365C0"/>
          </a:solidFill>
          <a:prstDash val="solid"/>
          <a:bevel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Microsoft Office PowerPoint</Application>
  <PresentationFormat>Personnalisé</PresentationFormat>
  <Paragraphs>59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Baskerville</vt:lpstr>
      <vt:lpstr>Calibri</vt:lpstr>
      <vt:lpstr>Calibri Light</vt:lpstr>
      <vt:lpstr>Helvetica</vt:lpstr>
      <vt:lpstr>Helvetica Neue</vt:lpstr>
      <vt:lpstr>Default</vt:lpstr>
      <vt:lpstr>LC12 : Caractérisations par spectroscopie en synthèse organique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LC12 : Caractérisations par spectroscopie en synthèse organique</dc:title>
  <dc:creator>Rémy</dc:creator>
  <cp:lastModifiedBy>Rémy</cp:lastModifiedBy>
  <cp:revision>1</cp:revision>
  <dcterms:modified xsi:type="dcterms:W3CDTF">2021-06-02T06:49:19Z</dcterms:modified>
</cp:coreProperties>
</file>